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8" r:id="rId2"/>
    <p:sldId id="260" r:id="rId3"/>
    <p:sldId id="259" r:id="rId4"/>
    <p:sldId id="263" r:id="rId5"/>
    <p:sldId id="269" r:id="rId6"/>
    <p:sldId id="267" r:id="rId7"/>
    <p:sldId id="266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" initials="A" lastIdx="2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0" autoAdjust="0"/>
    <p:restoredTop sz="77551" autoAdjust="0"/>
  </p:normalViewPr>
  <p:slideViewPr>
    <p:cSldViewPr snapToGrid="0">
      <p:cViewPr varScale="1">
        <p:scale>
          <a:sx n="76" d="100"/>
          <a:sy n="76" d="100"/>
        </p:scale>
        <p:origin x="1379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gif>
</file>

<file path=ppt/media/image10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9DC0CA-4871-455F-98D8-1BEDDDD6B0C5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D409C5-A4F6-488C-A980-AE4A7B0E1C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015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409C5-A4F6-488C-A980-AE4A7B0E1C4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6158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Video</a:t>
            </a:r>
            <a:r>
              <a:rPr lang="en-GB" baseline="0" dirty="0"/>
              <a:t>game development is extremely accessible today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409C5-A4F6-488C-A980-AE4A7B0E1C4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20862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Basically games</a:t>
            </a:r>
            <a:r>
              <a:rPr lang="en-GB" baseline="0" dirty="0"/>
              <a:t> can be broken down into 2 parts</a:t>
            </a:r>
            <a:r>
              <a:rPr lang="en-GB" dirty="0"/>
              <a:t> </a:t>
            </a:r>
          </a:p>
          <a:p>
            <a:r>
              <a:rPr lang="en-GB" dirty="0"/>
              <a:t>ART</a:t>
            </a:r>
          </a:p>
          <a:p>
            <a:r>
              <a:rPr lang="en-GB" dirty="0"/>
              <a:t>-visuals</a:t>
            </a:r>
          </a:p>
          <a:p>
            <a:r>
              <a:rPr lang="en-GB" dirty="0"/>
              <a:t>-sound</a:t>
            </a:r>
          </a:p>
          <a:p>
            <a:r>
              <a:rPr lang="en-GB" dirty="0"/>
              <a:t>-writing</a:t>
            </a:r>
          </a:p>
          <a:p>
            <a:endParaRPr lang="en-GB" dirty="0"/>
          </a:p>
          <a:p>
            <a:r>
              <a:rPr lang="en-GB" dirty="0"/>
              <a:t>Yes</a:t>
            </a:r>
            <a:r>
              <a:rPr lang="en-GB" baseline="0" dirty="0"/>
              <a:t> I treat games as art so that’s how you know I'm serious</a:t>
            </a:r>
            <a:endParaRPr lang="en-GB" dirty="0"/>
          </a:p>
          <a:p>
            <a:r>
              <a:rPr lang="en-GB" dirty="0"/>
              <a:t>CODE</a:t>
            </a:r>
          </a:p>
          <a:p>
            <a:r>
              <a:rPr lang="en-GB" dirty="0"/>
              <a:t>-game logic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</a:t>
            </a:r>
            <a:r>
              <a:rPr lang="en-GB" baseline="0" dirty="0"/>
              <a:t> main thing is changing your perception of games. If you want to be successful in </a:t>
            </a:r>
            <a:r>
              <a:rPr lang="en-GB" baseline="0" dirty="0" err="1"/>
              <a:t>gamedev</a:t>
            </a:r>
            <a:r>
              <a:rPr lang="en-GB" baseline="0" dirty="0"/>
              <a:t> then you have to shift your perspective from that of someone who plays games to someone creates games.</a:t>
            </a:r>
          </a:p>
          <a:p>
            <a:endParaRPr lang="en-GB" baseline="0" dirty="0"/>
          </a:p>
          <a:p>
            <a:r>
              <a:rPr lang="en-GB" baseline="0" dirty="0"/>
              <a:t>These two processes are similar but aren’t the same experience</a:t>
            </a:r>
          </a:p>
          <a:p>
            <a:endParaRPr lang="en-GB" baseline="0" dirty="0"/>
          </a:p>
          <a:p>
            <a:r>
              <a:rPr lang="en-GB" baseline="0" dirty="0"/>
              <a:t>Later we’ll get into what a game 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409C5-A4F6-488C-A980-AE4A7B0E1C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66618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/>
          </a:p>
          <a:p>
            <a:r>
              <a:rPr lang="en-GB" baseline="0" dirty="0"/>
              <a:t>Sometimes the mechanics inform the art style.</a:t>
            </a:r>
          </a:p>
          <a:p>
            <a:endParaRPr lang="en-GB" baseline="0" dirty="0"/>
          </a:p>
          <a:p>
            <a:r>
              <a:rPr lang="en-GB" baseline="0" dirty="0"/>
              <a:t>Sometimes your limitations inform the art style</a:t>
            </a:r>
          </a:p>
          <a:p>
            <a:endParaRPr lang="en-GB" baseline="0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409C5-A4F6-488C-A980-AE4A7B0E1C4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6499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409C5-A4F6-488C-A980-AE4A7B0E1C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52953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Games are generally described by their genre</a:t>
            </a:r>
          </a:p>
          <a:p>
            <a:endParaRPr lang="en-GB" dirty="0"/>
          </a:p>
          <a:p>
            <a:r>
              <a:rPr lang="en-GB" dirty="0"/>
              <a:t>It doesn’t hurt</a:t>
            </a:r>
            <a:r>
              <a:rPr lang="en-GB" baseline="0" dirty="0"/>
              <a:t> to know what you are trying to make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Exceptions;</a:t>
            </a:r>
          </a:p>
          <a:p>
            <a:endParaRPr lang="en-GB" baseline="0" dirty="0"/>
          </a:p>
          <a:p>
            <a:r>
              <a:rPr lang="en-GB" baseline="0" dirty="0"/>
              <a:t>Portal is fps but u don’t shoot</a:t>
            </a:r>
          </a:p>
          <a:p>
            <a:endParaRPr lang="en-GB" baseline="0" dirty="0"/>
          </a:p>
          <a:p>
            <a:endParaRPr lang="en-GB" baseline="0" dirty="0"/>
          </a:p>
          <a:p>
            <a:endParaRPr lang="en-GB" baseline="0" dirty="0"/>
          </a:p>
          <a:p>
            <a:r>
              <a:rPr lang="en-GB" baseline="0" dirty="0"/>
              <a:t>Genres blend together and aren’t solid but they are typified by certain mechanics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409C5-A4F6-488C-A980-AE4A7B0E1C4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90332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2B21-A6FB-4D2D-A910-13686103B85D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2716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2B21-A6FB-4D2D-A910-13686103B85D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589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2B21-A6FB-4D2D-A910-13686103B85D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1765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2B21-A6FB-4D2D-A910-13686103B85D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3184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2B21-A6FB-4D2D-A910-13686103B85D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030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2B21-A6FB-4D2D-A910-13686103B85D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3189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2B21-A6FB-4D2D-A910-13686103B85D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7530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2B21-A6FB-4D2D-A910-13686103B85D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7776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2B21-A6FB-4D2D-A910-13686103B85D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8560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2B21-A6FB-4D2D-A910-13686103B85D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2217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2B21-A6FB-4D2D-A910-13686103B85D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9705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DB2B21-A6FB-4D2D-A910-13686103B85D}" type="datetimeFigureOut">
              <a:rPr lang="en-GB" smtClean="0"/>
              <a:t>29/09/2018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0C69C4-FB45-4742-8C44-1ECA304E55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2436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gif"/><Relationship Id="rId3" Type="http://schemas.openxmlformats.org/officeDocument/2006/relationships/image" Target="../media/image1.gif"/><Relationship Id="rId7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gif"/><Relationship Id="rId5" Type="http://schemas.openxmlformats.org/officeDocument/2006/relationships/image" Target="../media/image3.gif"/><Relationship Id="rId4" Type="http://schemas.openxmlformats.org/officeDocument/2006/relationships/image" Target="../media/image2.gif"/><Relationship Id="rId9" Type="http://schemas.openxmlformats.org/officeDocument/2006/relationships/image" Target="../media/image7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gif"/><Relationship Id="rId4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GameDevUOE/" TargetMode="External"/><Relationship Id="rId2" Type="http://schemas.openxmlformats.org/officeDocument/2006/relationships/hyperlink" Target="https://www.facebook.com/groups/443666759133385/?fb_dtsg_ag=Adz-lX0ocvpYzHKQa6Vt0xsWPEGUDx9_LE0cfxeC8k2ueQ:AdxMudtGJ2su5YRuocYgNis5s_PtHLnwADIPFM5vz2-wX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920" y="4249805"/>
            <a:ext cx="9847639" cy="274503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6764"/>
            <a:ext cx="2962275" cy="42862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604" y="-176637"/>
            <a:ext cx="4572000" cy="25717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275" y="1610068"/>
            <a:ext cx="5402935" cy="2971614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2308859" y="3314699"/>
            <a:ext cx="6056351" cy="9351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Welcome to GameDev0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5211" y="2203050"/>
            <a:ext cx="5221499" cy="29370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8347" y="-822502"/>
            <a:ext cx="5109815" cy="268265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6343" y="0"/>
            <a:ext cx="4926288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28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9204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Why we’re here</a:t>
            </a:r>
          </a:p>
        </p:txBody>
      </p:sp>
    </p:spTree>
    <p:extLst>
      <p:ext uri="{BB962C8B-B14F-4D97-AF65-F5344CB8AC3E}">
        <p14:creationId xmlns:p14="http://schemas.microsoft.com/office/powerpoint/2010/main" val="1126641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game Dev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37960" y="1594883"/>
            <a:ext cx="4815840" cy="4351338"/>
          </a:xfrm>
          <a:solidFill>
            <a:schemeClr val="accent5">
              <a:lumMod val="60000"/>
              <a:lumOff val="40000"/>
            </a:schemeClr>
          </a:solidFill>
          <a:ln w="53975"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4000" u="sng" dirty="0"/>
              <a:t>Code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-1832610" y="1307465"/>
            <a:ext cx="48158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0" y="1825625"/>
            <a:ext cx="48158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99160" y="1594883"/>
            <a:ext cx="5052060" cy="435133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53975">
            <a:solidFill>
              <a:schemeClr val="accent6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4000" u="sng" dirty="0"/>
              <a:t>Art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80160" y="3108832"/>
            <a:ext cx="4381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/>
              <a:t>Sometimes the limit is your imagination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918960" y="3293408"/>
            <a:ext cx="3992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/>
              <a:t>Modelling a world</a:t>
            </a:r>
          </a:p>
        </p:txBody>
      </p:sp>
    </p:spTree>
    <p:extLst>
      <p:ext uri="{BB962C8B-B14F-4D97-AF65-F5344CB8AC3E}">
        <p14:creationId xmlns:p14="http://schemas.microsoft.com/office/powerpoint/2010/main" val="2007599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420" y="373380"/>
            <a:ext cx="11483340" cy="6065520"/>
          </a:xfrm>
          <a:solidFill>
            <a:schemeClr val="accent6">
              <a:lumMod val="60000"/>
              <a:lumOff val="40000"/>
            </a:schemeClr>
          </a:solidFill>
          <a:ln w="57150"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176" y="1892141"/>
            <a:ext cx="5888306" cy="331755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1818620" y="1714500"/>
            <a:ext cx="1798320" cy="3771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1015" y="1807845"/>
            <a:ext cx="3486150" cy="34861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117" y="1205388"/>
            <a:ext cx="4129072" cy="469106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485072" y="491706"/>
            <a:ext cx="5555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Visual Presentation</a:t>
            </a:r>
          </a:p>
        </p:txBody>
      </p:sp>
    </p:spTree>
    <p:extLst>
      <p:ext uri="{BB962C8B-B14F-4D97-AF65-F5344CB8AC3E}">
        <p14:creationId xmlns:p14="http://schemas.microsoft.com/office/powerpoint/2010/main" val="1384395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 game?</a:t>
            </a:r>
          </a:p>
        </p:txBody>
      </p:sp>
    </p:spTree>
    <p:extLst>
      <p:ext uri="{BB962C8B-B14F-4D97-AF65-F5344CB8AC3E}">
        <p14:creationId xmlns:p14="http://schemas.microsoft.com/office/powerpoint/2010/main" val="901669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85072" y="491706"/>
            <a:ext cx="5555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Mechanics are rule sets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692A11-D1DD-4CC6-B22F-5CDC23D65C9A}"/>
              </a:ext>
            </a:extLst>
          </p:cNvPr>
          <p:cNvSpPr txBox="1"/>
          <p:nvPr/>
        </p:nvSpPr>
        <p:spPr>
          <a:xfrm>
            <a:off x="540589" y="2475627"/>
            <a:ext cx="555541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Rule sets are similar to the rules of a real life game</a:t>
            </a:r>
          </a:p>
          <a:p>
            <a:pPr algn="ctr"/>
            <a:endParaRPr lang="en-GB" sz="2800" dirty="0"/>
          </a:p>
          <a:p>
            <a:pPr algn="ctr"/>
            <a:r>
              <a:rPr lang="en-GB" sz="2800" dirty="0"/>
              <a:t>But everything has to come down to a true or false question</a:t>
            </a:r>
          </a:p>
          <a:p>
            <a:pPr algn="ctr"/>
            <a:endParaRPr lang="en-GB" sz="2800" dirty="0"/>
          </a:p>
          <a:p>
            <a:pPr algn="ctr"/>
            <a:r>
              <a:rPr lang="en-GB" sz="2800" dirty="0"/>
              <a:t>Building a complex ruleset requires a lot of thought!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692A11-D1DD-4CC6-B22F-5CDC23D65C9A}"/>
              </a:ext>
            </a:extLst>
          </p:cNvPr>
          <p:cNvSpPr txBox="1"/>
          <p:nvPr/>
        </p:nvSpPr>
        <p:spPr>
          <a:xfrm>
            <a:off x="10077546" y="1521520"/>
            <a:ext cx="25922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If(!dead){</a:t>
            </a:r>
          </a:p>
          <a:p>
            <a:r>
              <a:rPr lang="en-GB" sz="2800" dirty="0"/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692A11-D1DD-4CC6-B22F-5CDC23D65C9A}"/>
              </a:ext>
            </a:extLst>
          </p:cNvPr>
          <p:cNvSpPr txBox="1"/>
          <p:nvPr/>
        </p:nvSpPr>
        <p:spPr>
          <a:xfrm>
            <a:off x="7103327" y="2453306"/>
            <a:ext cx="25922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If(</a:t>
            </a:r>
            <a:r>
              <a:rPr lang="en-GB" sz="2800" dirty="0" err="1"/>
              <a:t>canJump</a:t>
            </a:r>
            <a:r>
              <a:rPr lang="en-GB" sz="2800" dirty="0"/>
              <a:t>){</a:t>
            </a:r>
          </a:p>
          <a:p>
            <a:r>
              <a:rPr lang="en-GB" sz="2800" dirty="0"/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692A11-D1DD-4CC6-B22F-5CDC23D65C9A}"/>
              </a:ext>
            </a:extLst>
          </p:cNvPr>
          <p:cNvSpPr txBox="1"/>
          <p:nvPr/>
        </p:nvSpPr>
        <p:spPr>
          <a:xfrm>
            <a:off x="7615837" y="3624121"/>
            <a:ext cx="415940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If(</a:t>
            </a:r>
            <a:r>
              <a:rPr lang="en-GB" sz="2800" dirty="0" err="1"/>
              <a:t>Player.InvCheck</a:t>
            </a:r>
            <a:r>
              <a:rPr lang="en-GB" sz="2800" dirty="0"/>
              <a:t>(“lamp”){</a:t>
            </a:r>
          </a:p>
          <a:p>
            <a:r>
              <a:rPr lang="en-GB" sz="2800" dirty="0"/>
              <a:t>	</a:t>
            </a:r>
            <a:r>
              <a:rPr lang="en-GB" sz="2800" dirty="0" err="1"/>
              <a:t>GetTrophy</a:t>
            </a:r>
            <a:r>
              <a:rPr lang="en-GB" sz="2800" dirty="0"/>
              <a:t>(“Moth”);</a:t>
            </a:r>
          </a:p>
          <a:p>
            <a:r>
              <a:rPr lang="en-GB" sz="28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4058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03607" y="447174"/>
            <a:ext cx="5555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Mechanics inform genre</a:t>
            </a:r>
          </a:p>
        </p:txBody>
      </p:sp>
      <p:sp>
        <p:nvSpPr>
          <p:cNvPr id="2" name="Rectangle 1"/>
          <p:cNvSpPr/>
          <p:nvPr/>
        </p:nvSpPr>
        <p:spPr>
          <a:xfrm>
            <a:off x="1092332" y="970394"/>
            <a:ext cx="1017795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/>
              <a:t>Genres blend together but they are typified by certain mechanics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89221" y="2320546"/>
            <a:ext cx="23421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FPS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61713" y="2304503"/>
            <a:ext cx="23421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MOBA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766101" y="4049412"/>
            <a:ext cx="23421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2D Platformer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927609" y="2843766"/>
            <a:ext cx="23421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3D Platformer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959017" y="4572632"/>
            <a:ext cx="23421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RPG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938260" y="4572632"/>
            <a:ext cx="23421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Sandbox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09702" y="6008248"/>
            <a:ext cx="1017795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/>
              <a:t>These genre names imply a lot about a games mechanics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451481" y="3542699"/>
            <a:ext cx="23421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2">
                    <a:lumMod val="50000"/>
                  </a:schemeClr>
                </a:solidFill>
              </a:rPr>
              <a:t>Rogue-like</a:t>
            </a:r>
          </a:p>
        </p:txBody>
      </p:sp>
    </p:spTree>
    <p:extLst>
      <p:ext uri="{BB962C8B-B14F-4D97-AF65-F5344CB8AC3E}">
        <p14:creationId xmlns:p14="http://schemas.microsoft.com/office/powerpoint/2010/main" val="4137854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Social media!!!!!!!!!!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28163EA-573C-46B5-8E8C-A5CA3ACFCCA5}"/>
              </a:ext>
            </a:extLst>
          </p:cNvPr>
          <p:cNvSpPr/>
          <p:nvPr/>
        </p:nvSpPr>
        <p:spPr>
          <a:xfrm>
            <a:off x="3048000" y="2828836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hlinkClick r:id="rId2"/>
              </a:rPr>
              <a:t>Facebook Group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1967832" y="2310211"/>
            <a:ext cx="3273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hlinkClick r:id="rId3"/>
              </a:rPr>
              <a:t>Facebook page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1889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2399</TotalTime>
  <Words>279</Words>
  <Application>Microsoft Office PowerPoint</Application>
  <PresentationFormat>Widescreen</PresentationFormat>
  <Paragraphs>77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Why we’re here</vt:lpstr>
      <vt:lpstr>What is game Dev</vt:lpstr>
      <vt:lpstr>PowerPoint Presentation</vt:lpstr>
      <vt:lpstr>What is a game?</vt:lpstr>
      <vt:lpstr>PowerPoint Presentation</vt:lpstr>
      <vt:lpstr>PowerPoint Presentation</vt:lpstr>
      <vt:lpstr>Social media!!!!!!!!!!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GameDev0</dc:title>
  <dc:creator>Alex</dc:creator>
  <cp:lastModifiedBy>Hockly, Alex L</cp:lastModifiedBy>
  <cp:revision>32</cp:revision>
  <dcterms:created xsi:type="dcterms:W3CDTF">2018-04-22T15:00:47Z</dcterms:created>
  <dcterms:modified xsi:type="dcterms:W3CDTF">2018-09-29T21:34:59Z</dcterms:modified>
</cp:coreProperties>
</file>

<file path=docProps/thumbnail.jpeg>
</file>